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59" r:id="rId6"/>
    <p:sldId id="266" r:id="rId7"/>
    <p:sldId id="260" r:id="rId8"/>
    <p:sldId id="267" r:id="rId9"/>
    <p:sldId id="261" r:id="rId10"/>
    <p:sldId id="271" r:id="rId11"/>
    <p:sldId id="272" r:id="rId12"/>
    <p:sldId id="262" r:id="rId13"/>
    <p:sldId id="273" r:id="rId14"/>
    <p:sldId id="263" r:id="rId15"/>
    <p:sldId id="264" r:id="rId16"/>
    <p:sldId id="265" r:id="rId17"/>
    <p:sldId id="268" r:id="rId18"/>
    <p:sldId id="275" r:id="rId19"/>
    <p:sldId id="276" r:id="rId20"/>
    <p:sldId id="269" r:id="rId21"/>
    <p:sldId id="274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10" autoAdjust="0"/>
  </p:normalViewPr>
  <p:slideViewPr>
    <p:cSldViewPr snapToGrid="0">
      <p:cViewPr varScale="1">
        <p:scale>
          <a:sx n="97" d="100"/>
          <a:sy n="97" d="100"/>
        </p:scale>
        <p:origin x="111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55512-46E5-4676-80C0-EB52EE9E3E4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990E-821D-4B16-8C99-38E73B75D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51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уважаемая комиссия! Меня зовут Штанько С.Е., я студент группы ИБ-41БО. Сегодня я представляю вам презентацию своего дипломного проекта на тему "Анализ уязвимостей веб-приложений</a:t>
            </a:r>
            <a:r>
              <a:rPr lang="en-US" dirty="0"/>
              <a:t>”</a:t>
            </a:r>
            <a:r>
              <a:rPr lang="ru-RU" dirty="0"/>
              <a:t>, который я написал под руководством Власовой О.В.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65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Информационная безопасность является одной из ключевых проблем в современном мире. С ростом использования веб-приложений увеличивается количество и сложность атак на них. SQL-инъекции, XSS и CSRF-атаки являются одними из наиболее распространенных и опасных угроз для веб-приложений. Эти атаки могут приводить к утечке данных, финансовым потерям и повреждению репутации компаний.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46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моей работы является изучение методов обнаружения и предотвращения SQL-инъекций, XSS и CSRF-атак. Для достижения этой цели были поставлены следующие задачи:</a:t>
            </a:r>
          </a:p>
          <a:p>
            <a:endParaRPr lang="ru-RU" dirty="0"/>
          </a:p>
          <a:p>
            <a:r>
              <a:rPr lang="ru-RU" dirty="0"/>
              <a:t>Исследовать природу и механизмы этих атак.</a:t>
            </a:r>
          </a:p>
          <a:p>
            <a:r>
              <a:rPr lang="ru-RU" dirty="0"/>
              <a:t>Анализировать существующие методы и инструменты для их предотвращения.</a:t>
            </a:r>
          </a:p>
          <a:p>
            <a:r>
              <a:rPr lang="ru-RU" dirty="0"/>
              <a:t>Разработать рекомендации для разработчиков по защите веб-приложений.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0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целях более глубокого практического исследования непосредственных уязвимостей был написан небольшой сайт-чат. Состоит он всего из 2х страниц – страница входа и непосредственный чат. В дальнейшем буду приведены скриншоты кода, который обрабатывает запросы с </a:t>
            </a:r>
            <a:r>
              <a:rPr lang="ru-RU" dirty="0" err="1"/>
              <a:t>фронтенда</a:t>
            </a:r>
            <a:r>
              <a:rPr lang="ru-RU" dirty="0"/>
              <a:t> и визуализация атак и защиты от этих атак на </a:t>
            </a:r>
            <a:r>
              <a:rPr lang="ru-RU"/>
              <a:t>примере этого сайта.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34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70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FACD55-0106-FC23-3EB3-736B1030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B2297-8EE0-960B-F693-2E132AA0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0C04B-4069-BBD1-7E9C-72903A07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E01B1B-CE4D-6491-3414-BB076193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2B864-A225-C97C-147C-369FAFD0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7B9C5-DE60-CAF2-B1CB-A8A17DE7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2B2796-F3D4-0198-D895-37858D92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07" y="-285136"/>
            <a:ext cx="6853205" cy="97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0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DFF4C2-8007-0213-6A5F-D1F6BE6F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85B8F6-938D-DADF-BC18-C4D70B89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B9460-B37C-904A-9C8D-738C345A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202</Words>
  <Application>Microsoft Office PowerPoint</Application>
  <PresentationFormat>Широкоэкранный</PresentationFormat>
  <Paragraphs>13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16</cp:revision>
  <dcterms:created xsi:type="dcterms:W3CDTF">2024-06-06T20:24:11Z</dcterms:created>
  <dcterms:modified xsi:type="dcterms:W3CDTF">2024-06-20T20:23:07Z</dcterms:modified>
</cp:coreProperties>
</file>